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4" d="100"/>
          <a:sy n="94" d="100"/>
        </p:scale>
        <p:origin x="11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5.png>
</file>

<file path=ppt/media/image6.png>
</file>

<file path=ppt/media/image7.png>
</file>

<file path=ppt/media/media1.m4a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41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7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23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694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68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075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95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47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930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94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202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F0B24-F66D-4ECB-A9D6-87E34C9AD48D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4DA82-ED3C-4F9D-8530-F64FCA924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270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audio" Target="../media/media1.m4a"/><Relationship Id="rId7" Type="http://schemas.openxmlformats.org/officeDocument/2006/relationships/image" Target="../media/image3.emf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audio" Target="../media/media2.m4a"/><Relationship Id="rId7" Type="http://schemas.openxmlformats.org/officeDocument/2006/relationships/image" Target="../media/image8.emf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00" y="-22218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Black Box Testing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37259" y="7086293"/>
            <a:ext cx="3604838" cy="154396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59000" y="4462617"/>
            <a:ext cx="1706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</a:t>
            </a:r>
            <a:endParaRPr lang="en-US" sz="2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1855" y="1039332"/>
            <a:ext cx="5378303" cy="15961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9000" y="2782170"/>
            <a:ext cx="7778259" cy="132673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0" y="892623"/>
            <a:ext cx="2123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Functions</a:t>
            </a:r>
            <a:endParaRPr lang="en-US" sz="2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6758" y="2677356"/>
            <a:ext cx="17061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Test  Cases</a:t>
            </a:r>
            <a:endParaRPr lang="en-US" sz="2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380158" y="5244927"/>
            <a:ext cx="44830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Testing reveled our primary weakness was with the upload/download component of the application. Additionally testing discovered lack of functionality in the statistical module of the program as well. 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09284" y="4974893"/>
            <a:ext cx="3795432" cy="1625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005966" y="13753"/>
            <a:ext cx="18380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u="sng" dirty="0">
                <a:solidFill>
                  <a:prstClr val="black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Testing</a:t>
            </a:r>
            <a:endParaRPr lang="en-US" dirty="0"/>
          </a:p>
        </p:txBody>
      </p:sp>
      <p:pic>
        <p:nvPicPr>
          <p:cNvPr id="16" name="Audio 1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70846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808"/>
    </mc:Choice>
    <mc:Fallback>
      <p:transition spd="slow" advTm="176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" grpId="0"/>
      <p:bldP spid="7" grpId="0"/>
      <p:bldP spid="11" grpId="0"/>
      <p:bldP spid="12" grpId="0"/>
      <p:bldP spid="13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4126209"/>
            <a:ext cx="17061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End Results</a:t>
            </a:r>
            <a:endParaRPr lang="en-US" sz="2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23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White Box Testing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 descr="https://upload.wikimedia.org/wikipedia/commons/b/b8/Nunit_logo_250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2381250" cy="99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1054" y="1805324"/>
            <a:ext cx="4009259" cy="193705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4300" y="4209402"/>
            <a:ext cx="2188632" cy="202629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862895" y="1772590"/>
            <a:ext cx="1854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 Output</a:t>
            </a:r>
            <a:endParaRPr lang="en-US" sz="2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42950" y="4268444"/>
            <a:ext cx="1818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Findings</a:t>
            </a:r>
            <a:endParaRPr lang="en-US" sz="2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50101" y="4268444"/>
            <a:ext cx="48133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White box testing’s failure came from file system checks and maintaining database connectivity. Additionally, it </a:t>
            </a:r>
            <a:r>
              <a:rPr lang="en-US" dirty="0"/>
              <a:t>showed a strong backend interface to our database with high reliability for retrieving and linking </a:t>
            </a:r>
            <a:r>
              <a:rPr lang="en-US" dirty="0" smtClean="0"/>
              <a:t>data. The data </a:t>
            </a:r>
            <a:r>
              <a:rPr lang="en-US" dirty="0"/>
              <a:t>was reliably translated into </a:t>
            </a:r>
            <a:r>
              <a:rPr lang="en-US" dirty="0" smtClean="0"/>
              <a:t>objects, which is the main front end construction of this application. </a:t>
            </a:r>
            <a:endParaRPr lang="en-US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0777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735"/>
    </mc:Choice>
    <mc:Fallback>
      <p:transition spd="slow" advTm="1007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5" grpId="0"/>
      <p:bldP spid="17" grpId="0"/>
      <p:bldP spid="18" grpId="0"/>
      <p:bldP spid="1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2.1|9.9|39.1|3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7|13.7|9.1|19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100</Words>
  <Application>Microsoft Office PowerPoint</Application>
  <PresentationFormat>Widescreen</PresentationFormat>
  <Paragraphs>11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Wingdings</vt:lpstr>
      <vt:lpstr>Office Theme</vt:lpstr>
      <vt:lpstr>Black Box Testing</vt:lpstr>
      <vt:lpstr>White Box Testing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Testing!</dc:title>
  <dc:creator>Jonathan Eng</dc:creator>
  <cp:lastModifiedBy>Jonathan Eng</cp:lastModifiedBy>
  <cp:revision>16</cp:revision>
  <dcterms:created xsi:type="dcterms:W3CDTF">2016-11-27T21:32:34Z</dcterms:created>
  <dcterms:modified xsi:type="dcterms:W3CDTF">2016-11-28T23:04:51Z</dcterms:modified>
</cp:coreProperties>
</file>

<file path=docProps/thumbnail.jpeg>
</file>